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C5B3CBE-91B9-4C1C-9418-F6C5D37FF026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608D807-5C73-464C-8E22-CB36E1E70AB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74994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Тема урока: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700808"/>
            <a:ext cx="7128792" cy="4896544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Электрическая энергия – основа современного технического прогресса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01900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40968"/>
            <a:ext cx="5108996" cy="3523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5362701" cy="2547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1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40" y="764704"/>
            <a:ext cx="68407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- это общая количественная мера движения и взаимодействия всех видов материи, которая не возникает из ничего и не исчезает, а только может переходить из одной формы в другую в соответствии с законом сохранения энергии.</a:t>
            </a:r>
          </a:p>
        </p:txBody>
      </p:sp>
    </p:spTree>
    <p:extLst>
      <p:ext uri="{BB962C8B-B14F-4D97-AF65-F5344CB8AC3E}">
        <p14:creationId xmlns:p14="http://schemas.microsoft.com/office/powerpoint/2010/main" val="163269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764704"/>
            <a:ext cx="743879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энергии:</a:t>
            </a:r>
          </a:p>
          <a:p>
            <a:pPr marL="571500" indent="-571500" algn="ctr">
              <a:buFont typeface="Wingdings" pitchFamily="2" charset="2"/>
              <a:buChar char="Ø"/>
            </a:pPr>
            <a:r>
              <a:rPr lang="ru-RU" sz="4400" b="1" dirty="0" smtClean="0"/>
              <a:t>механическая</a:t>
            </a:r>
          </a:p>
          <a:p>
            <a:pPr marL="571500" indent="-571500" algn="ctr">
              <a:buFont typeface="Wingdings" pitchFamily="2" charset="2"/>
              <a:buChar char="Ø"/>
            </a:pPr>
            <a:r>
              <a:rPr lang="ru-RU" sz="4400" b="1" dirty="0" smtClean="0"/>
              <a:t>тепловая</a:t>
            </a:r>
          </a:p>
          <a:p>
            <a:pPr marL="571500" indent="-571500" algn="ctr">
              <a:buFont typeface="Wingdings" pitchFamily="2" charset="2"/>
              <a:buChar char="Ø"/>
            </a:pPr>
            <a:r>
              <a:rPr lang="ru-RU" sz="4400" b="1" dirty="0" smtClean="0"/>
              <a:t>химическая</a:t>
            </a:r>
          </a:p>
          <a:p>
            <a:pPr marL="571500" indent="-571500" algn="ctr">
              <a:buFont typeface="Wingdings" pitchFamily="2" charset="2"/>
              <a:buChar char="Ø"/>
            </a:pPr>
            <a:r>
              <a:rPr lang="ru-RU" sz="4400" b="1" dirty="0" smtClean="0"/>
              <a:t>электрическая</a:t>
            </a:r>
          </a:p>
          <a:p>
            <a:pPr marL="571500" indent="-571500" algn="ctr">
              <a:buFont typeface="Wingdings" pitchFamily="2" charset="2"/>
              <a:buChar char="Ø"/>
            </a:pPr>
            <a:r>
              <a:rPr lang="ru-RU" sz="4400" b="1" dirty="0" smtClean="0"/>
              <a:t>световая</a:t>
            </a:r>
          </a:p>
          <a:p>
            <a:pPr marL="571500" indent="-571500" algn="ctr">
              <a:buFont typeface="Wingdings" pitchFamily="2" charset="2"/>
              <a:buChar char="Ø"/>
            </a:pPr>
            <a:r>
              <a:rPr lang="ru-RU" sz="4400" b="1" dirty="0" smtClean="0"/>
              <a:t>атомная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9070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943400" cy="3279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30678"/>
            <a:ext cx="5297399" cy="3503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95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5730"/>
            <a:ext cx="8081991" cy="6179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4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40" y="764704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 – это  начало чего – либо. Без источника нет электрического тока.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80928"/>
            <a:ext cx="5870426" cy="39136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61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908720"/>
            <a:ext cx="7200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электроэнергии:</a:t>
            </a:r>
          </a:p>
          <a:p>
            <a:pPr algn="ctr"/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Батарея гальванических элементов;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Гальванический элемент;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Аккумулятор;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Электрогенератор;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Фотоэлементы.</a:t>
            </a:r>
            <a:endParaRPr lang="ru-RU" sz="4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302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Энцикло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08" y="260648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27648"/>
            <a:ext cx="4664198" cy="3495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5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4427" y="1752982"/>
            <a:ext cx="727280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тяни вилку из розетки за провод</a:t>
            </a: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беритесь за провода электрических приборов мокрыми руками.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пользуйся неисправными электроприборами.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прикасайся к провисшим, оборванным и лежащим на земле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проводам.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лезь и даже не подходи к трансформаторной будке.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бросай ничего на провода и в электроустановки.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подходи к дереву, если заметил на нем оборванный провод.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влезай на опоры.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играй под воздушными линиями электропередач.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лазь на крыши домов и строений, рядом с которыми проходят</a:t>
            </a:r>
          </a:p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электрические провода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3425" y="332656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Памятка по правилам электробезопасности в быту:</a:t>
            </a:r>
            <a:endParaRPr lang="ru-RU" sz="36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662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208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Тема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Alla</dc:creator>
  <cp:lastModifiedBy>Виктор</cp:lastModifiedBy>
  <cp:revision>9</cp:revision>
  <dcterms:created xsi:type="dcterms:W3CDTF">2013-09-19T19:40:55Z</dcterms:created>
  <dcterms:modified xsi:type="dcterms:W3CDTF">2020-04-02T15:41:26Z</dcterms:modified>
</cp:coreProperties>
</file>